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5B21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Program Update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246888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[ORGANIZATION NAME] · Board of Directors · [DATE]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92608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Presented by [ACCOUNTABLE EXECUTIVE]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AI Governance Toolkit · Board AI Update Deck · CC-BY 4.0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B21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Appendix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1005840"/>
            <a:ext cx="8412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inventory listing (from the AI Inventory Excel export)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register extract (from the Risk Register Excel export)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Incident summaries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Glossary for board members</a:t>
            </a:r>
            <a:endParaRPr lang="en-US" sz="1300" dirty="0"/>
          </a:p>
        </p:txBody>
      </p:sp>
      <p:sp>
        <p:nvSpPr>
          <p:cNvPr id="4" name="Text 3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AI Governance Toolkit · Board AI Update Deck · CC-BY 4.0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B21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you read one slide, read this one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1005840"/>
            <a:ext cx="8412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[THREE BULLETS. What changed, what worries us, what we need from the board. Everything after this slide is supporting detail.]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[e.g., "AI use grew 40% this quarter; governance coverage kept pace — 100% of high-risk systems assessed."]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[e.g., "We need a decision on X (slide 9)."]</a:t>
            </a:r>
            <a:endParaRPr lang="en-US" sz="1300" dirty="0"/>
          </a:p>
        </p:txBody>
      </p:sp>
      <p:sp>
        <p:nvSpPr>
          <p:cNvPr id="4" name="Text 3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AI Governance Toolkit · Board AI Update Deck · CC-BY 4.0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B21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program snapshot</a:t>
            </a:r>
            <a:endParaRPr lang="en-US" sz="24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00584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2103120"/>
                <a:gridCol w="2103120"/>
                <a:gridCol w="21031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Indicator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Now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Last update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Trend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AI systems in production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[n]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[n]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[↑/→/↓]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High-risk systems (internal tier)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[n]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[n]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High-risk with current impact assessment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[%]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[%]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Open risks above appetite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[n]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[n]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Staff current on AI training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[%]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[%]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 3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AI Governance Toolkit · Board AI Update Deck · CC-BY 4.0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B21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Where we use AI today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1005840"/>
            <a:ext cx="8412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[MAP USE TO BUSINESS OUTCOMES, NOT TECHNOLOGY. 4–6 bullets: function → use → value → risk tier.]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[e.g., "Customer service: drafting agent responses (human-reviewed) — 30% faster handling — Moderate risk."]</a:t>
            </a:r>
            <a:endParaRPr lang="en-US" sz="1300" dirty="0"/>
          </a:p>
        </p:txBody>
      </p:sp>
      <p:sp>
        <p:nvSpPr>
          <p:cNvPr id="4" name="Text 3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AI Governance Toolkit · Board AI Update Deck · CC-BY 4.0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B21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 AI risks and what we are doing</a:t>
            </a:r>
            <a:endParaRPr lang="en-US" sz="24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00584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2103120"/>
                <a:gridCol w="2103120"/>
                <a:gridCol w="21031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Risk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Residual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Treatment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On track?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[Risk 1 — in business language]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[score]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[action]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[Y/N]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[Risk 2]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[Risk 3]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365760" y="329184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B55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[State plainly if any risk sits outside appetite and why we are still operating.]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AI Governance Toolkit · Board AI Update Deck · CC-BY 4.0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B21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Incidents and near-misses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1005840"/>
            <a:ext cx="8412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[COUNT, SEVERITY MIX, ONE-LINE LESSONS. Near-misses included deliberately — they are the cheapest learning available.]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[If zero: state the reporting channels and why we trust the zero.]</a:t>
            </a:r>
            <a:endParaRPr lang="en-US" sz="1300" dirty="0"/>
          </a:p>
        </p:txBody>
      </p:sp>
      <p:sp>
        <p:nvSpPr>
          <p:cNvPr id="4" name="Text 3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AI Governance Toolkit · Board AI Update Deck · CC-BY 4.0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B21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Regulatory and standards horizon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1005840"/>
            <a:ext cx="8412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[WHAT CHANGED / WHAT IS COMING → WHAT IT MEANS FOR US → WHAT WE ARE DOING. EU AI Act milestones, sectoral guidance, ISO/IEC 42001 certification posture.]</a:t>
            </a:r>
            <a:endParaRPr lang="en-US" sz="1300" dirty="0"/>
          </a:p>
        </p:txBody>
      </p:sp>
      <p:sp>
        <p:nvSpPr>
          <p:cNvPr id="4" name="Text 3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AI Governance Toolkit · Board AI Update Deck · CC-BY 4.0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B21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Governance maturity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65760" y="1005840"/>
            <a:ext cx="8412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[CURRENT MATURITY vs TARGET, from the Maturity Self-Assessment. Show the 2–3 domains you are deliberately investing in — claiming uniform excellence reads as not measuring.]</a:t>
            </a:r>
            <a:endParaRPr lang="en-US" sz="1300" dirty="0"/>
          </a:p>
        </p:txBody>
      </p:sp>
      <p:sp>
        <p:nvSpPr>
          <p:cNvPr id="4" name="Text 3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AI Governance Toolkit · Board AI Update Deck · CC-BY 4.0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B21B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Decisions requested</a:t>
            </a:r>
            <a:endParaRPr lang="en-US" sz="24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005840"/>
          <a:ext cx="8412480" cy="914400"/>
        </p:xfrm>
        <a:graphic>
          <a:graphicData uri="http://schemas.openxmlformats.org/drawingml/2006/table">
            <a:tbl>
              <a:tblPr/>
              <a:tblGrid>
                <a:gridCol w="2804160"/>
                <a:gridCol w="2804160"/>
                <a:gridCol w="2804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#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Decision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Recommendation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21B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[decision needed]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[recommendation + cost]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F172A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 3"/>
          <p:cNvSpPr/>
          <p:nvPr/>
        </p:nvSpPr>
        <p:spPr>
          <a:xfrm>
            <a:off x="365760" y="480060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AI Governance Toolkit · Board AI Update Deck · CC-BY 4.0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AI Update</dc:title>
  <dc:subject>PptxGenJS Presentation</dc:subject>
  <dc:creator>AI Governance Toolkit</dc:creator>
  <cp:lastModifiedBy>AI Governance Toolkit</cp:lastModifiedBy>
  <cp:revision>1</cp:revision>
  <dcterms:created xsi:type="dcterms:W3CDTF">2026-06-10T03:08:50Z</dcterms:created>
  <dcterms:modified xsi:type="dcterms:W3CDTF">2026-06-10T03:08:50Z</dcterms:modified>
</cp:coreProperties>
</file>